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BF25D-C48C-3F3C-7D55-61FBB0DC7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AFF3F9-0233-468A-1475-F76CA360B0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F8527-7AD9-AC74-65D1-9BED6CEB2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77CDA-611D-4D9D-97E4-F0E469C01BDF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220B9-C77A-D981-14BC-FBB371EE3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CC862-FA1B-4D20-E0FB-B7BDF7558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6E684-C0F6-4E39-B674-50402D08BC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8069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78A29-E27A-7598-785F-0049042A0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29D145-AEE0-CCB9-A4B0-887D35E9C2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5B89E-63D5-E17E-E55A-BD6C6B9A7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77CDA-611D-4D9D-97E4-F0E469C01BDF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5DFFB-23E3-B799-66B7-03C991493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CCAE9-81FC-A213-2B7B-64BE67076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6E684-C0F6-4E39-B674-50402D08BC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3759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660AD8-CB02-1335-7CC7-79609EAE02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960A23-1B3B-2496-DEB6-CCBE0410EF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C865B-BB0D-B2F4-DB66-21646E6A7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77CDA-611D-4D9D-97E4-F0E469C01BDF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F92CE-5E4E-B728-45F0-D2B79CA30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94426-E2A4-C06A-2D23-6BDB4F12A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6E684-C0F6-4E39-B674-50402D08BC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3088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BEFE6-1D52-B596-44AE-800851B42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6FE87-2368-AEA4-3EB7-9D3B00FF2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9B8210-5E76-EDD8-2C71-99AA9F74C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77CDA-611D-4D9D-97E4-F0E469C01BDF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BA5D7-E428-32F1-48A0-707EE4CBA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D93E4-122B-A95C-5E43-4D2DC6C31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6E684-C0F6-4E39-B674-50402D08BC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9517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8DCF6-66C9-7C58-925F-0390CA15A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DF4366-43EB-8753-3C0E-A885432D7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790AB-ECDC-572B-8F99-CCE49D963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77CDA-611D-4D9D-97E4-F0E469C01BDF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4A12B-0217-3D77-CCC6-FD7CD1FC6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C27FA-39D3-A1E8-0D31-3A586E371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6E684-C0F6-4E39-B674-50402D08BC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7314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7DEED-7FB8-839C-7D69-C25A79CD2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B3B13-3120-24C0-4F61-2DD89F736C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557B03-181F-5DEB-3691-CB7ED6A121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2F794A-B85A-F047-A38E-81AF62946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77CDA-611D-4D9D-97E4-F0E469C01BDF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3DF6A-0EA8-38D0-1A1E-92966C2DA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7072B-40D6-3D49-CBC9-CF6497933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6E684-C0F6-4E39-B674-50402D08BC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1221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F6A3F-E63D-3ABB-A7F4-6529ABEB4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CE1E4-AF27-E56C-437C-1284B00B6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10C203-6AE0-DC08-FEDC-0C95F9237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6EA36F-FC83-3354-DA3D-7A09A5D571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78560B-4BFA-08A3-BF00-FAB1D7090E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8DC64F-B9D6-6872-0DAD-644406917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77CDA-611D-4D9D-97E4-F0E469C01BDF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9669A9-3D1B-8FF2-AA18-A9E579CD0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B8AB07-1C17-020A-B027-F4F0CF3D8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6E684-C0F6-4E39-B674-50402D08BC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2834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C3BB2-81DE-F6C4-FAF9-DD6848C7D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195963-FB94-6698-612D-B85791B00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77CDA-611D-4D9D-97E4-F0E469C01BDF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986D09-D0C7-FBFC-0170-4EAD3E479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091989-A475-8621-AE27-DA3A93342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6E684-C0F6-4E39-B674-50402D08BC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1191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4B18CF-F781-D202-1B00-BA20C13A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77CDA-611D-4D9D-97E4-F0E469C01BDF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90038F-2E07-D1BA-E55B-1618CDDB6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1E1B3-0FC6-A108-73DA-0AE13E66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6E684-C0F6-4E39-B674-50402D08BC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7091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A4E16-339E-501E-1B41-4318041D1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ABC81-749E-96DB-E5EF-511200EA1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5B14BD-FD50-E3C2-A2BC-5134A3C419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AEB133-EC87-DC42-707A-EAC69FF02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77CDA-611D-4D9D-97E4-F0E469C01BDF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022704-95BE-EBB9-1E1B-C548CE444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CA0989-1AC5-1522-4DA6-69E957102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6E684-C0F6-4E39-B674-50402D08BC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5287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A5178-51EE-CD9A-89BE-507A76149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208903-ACA8-A191-4A0A-D0584D5791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677201-407A-AED2-9D61-2F3C779522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C6ECEC-F788-85FB-1C17-BCE2353F0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77CDA-611D-4D9D-97E4-F0E469C01BDF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709578-DE30-5C39-EA06-87F4E7457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0770C2-EF32-8562-6D33-E16780506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6E684-C0F6-4E39-B674-50402D08BC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356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710E4B-73B4-E291-9A62-8CEF440BD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B4B3D-9421-EA44-F284-E4EA0F1D4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3035B-A765-029D-F6D8-F827EB43E3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77CDA-611D-4D9D-97E4-F0E469C01BDF}" type="datetimeFigureOut">
              <a:rPr lang="en-IN" smtClean="0"/>
              <a:t>12-02-2025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6B77-526C-7EFB-9612-A81FC7FAAC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A852C-684D-FAC2-18ED-987E0A4C2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6E684-C0F6-4E39-B674-50402D08BC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8955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2C310-0598-21B9-A683-C56EAB632D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0476AA-14D3-1E9E-BC89-E5904DB122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06D3A6-387D-DA61-B791-785A9D389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086"/>
            <a:ext cx="12192000" cy="7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64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BC6E-70C7-6328-CD0F-540570A36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5EEF4E-B024-89FC-EEB9-EAAC39AF44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2967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8A34B-C799-D765-E994-2305B385A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1AA0B3-B6F4-04C0-BA8A-6DAF9637D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66700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42F47-5228-282D-D616-559D3372C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1706B2-477E-8A41-F50C-6404800BE8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2998410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0DEDEC-5D0B-4A75-72B6-8581D6A83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6062"/>
            <a:ext cx="12192000" cy="3078580"/>
          </a:xfrm>
        </p:spPr>
      </p:pic>
    </p:spTree>
    <p:extLst>
      <p:ext uri="{BB962C8B-B14F-4D97-AF65-F5344CB8AC3E}">
        <p14:creationId xmlns:p14="http://schemas.microsoft.com/office/powerpoint/2010/main" val="2657896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0067B-2BBD-068E-40DA-C20EBD51A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EEE8CB-DCC4-19AE-98F1-B7BB846E7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09720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DB25D-2A83-34B2-7A5F-FE3FA5C27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57990D-4FC0-35FB-CA49-6A6FE41989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86"/>
            <a:ext cx="12192000" cy="6847114"/>
          </a:xfrm>
        </p:spPr>
      </p:pic>
    </p:spTree>
    <p:extLst>
      <p:ext uri="{BB962C8B-B14F-4D97-AF65-F5344CB8AC3E}">
        <p14:creationId xmlns:p14="http://schemas.microsoft.com/office/powerpoint/2010/main" val="2928752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57FC5-7666-2E53-CA59-E6D189375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75634D-7EC4-1DCF-957B-C4D55E0B7A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0338"/>
            <a:ext cx="12192000" cy="7178676"/>
          </a:xfrm>
        </p:spPr>
      </p:pic>
    </p:spTree>
    <p:extLst>
      <p:ext uri="{BB962C8B-B14F-4D97-AF65-F5344CB8AC3E}">
        <p14:creationId xmlns:p14="http://schemas.microsoft.com/office/powerpoint/2010/main" val="2013800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8D1DA-D7C6-93DF-28E9-C376F4B0F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8C4B72-440E-06DE-DBDE-6DFB49F88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10951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4CB1A-CDDD-9161-A11F-CC5210F98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EAF704-553A-3E58-4E2E-518A1A460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10486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C98DF-14AC-5506-5FC5-BD19D6FEA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247270-2545-1886-88F7-9D08811158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20527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7314A-E823-000A-C126-5F8848D48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D771BE-75F2-86CC-DA6A-A6F260A86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07638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158B6-0240-B94B-D25F-3D4DFB4F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965D7A-9497-2BB6-4C4E-AF5AD05D8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30589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1</cp:revision>
  <dcterms:created xsi:type="dcterms:W3CDTF">2025-02-12T11:43:22Z</dcterms:created>
  <dcterms:modified xsi:type="dcterms:W3CDTF">2025-02-12T11:51:10Z</dcterms:modified>
</cp:coreProperties>
</file>